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7" r:id="rId4"/>
    <p:sldId id="260" r:id="rId5"/>
    <p:sldId id="259" r:id="rId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625B48"/>
        </a:solidFill>
        <a:effectLst/>
        <a:uFillTx/>
        <a:latin typeface="+mn-lt"/>
        <a:ea typeface="+mn-ea"/>
        <a:cs typeface="+mn-cs"/>
        <a:sym typeface="Dido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625B48"/>
        </a:solidFill>
        <a:effectLst/>
        <a:uFillTx/>
        <a:latin typeface="+mn-lt"/>
        <a:ea typeface="+mn-ea"/>
        <a:cs typeface="+mn-cs"/>
        <a:sym typeface="Dido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625B48"/>
        </a:solidFill>
        <a:effectLst/>
        <a:uFillTx/>
        <a:latin typeface="+mn-lt"/>
        <a:ea typeface="+mn-ea"/>
        <a:cs typeface="+mn-cs"/>
        <a:sym typeface="Dido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625B48"/>
        </a:solidFill>
        <a:effectLst/>
        <a:uFillTx/>
        <a:latin typeface="+mn-lt"/>
        <a:ea typeface="+mn-ea"/>
        <a:cs typeface="+mn-cs"/>
        <a:sym typeface="Dido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625B48"/>
        </a:solidFill>
        <a:effectLst/>
        <a:uFillTx/>
        <a:latin typeface="+mn-lt"/>
        <a:ea typeface="+mn-ea"/>
        <a:cs typeface="+mn-cs"/>
        <a:sym typeface="Dido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625B48"/>
        </a:solidFill>
        <a:effectLst/>
        <a:uFillTx/>
        <a:latin typeface="+mn-lt"/>
        <a:ea typeface="+mn-ea"/>
        <a:cs typeface="+mn-cs"/>
        <a:sym typeface="Dido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625B48"/>
        </a:solidFill>
        <a:effectLst/>
        <a:uFillTx/>
        <a:latin typeface="+mn-lt"/>
        <a:ea typeface="+mn-ea"/>
        <a:cs typeface="+mn-cs"/>
        <a:sym typeface="Dido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625B48"/>
        </a:solidFill>
        <a:effectLst/>
        <a:uFillTx/>
        <a:latin typeface="+mn-lt"/>
        <a:ea typeface="+mn-ea"/>
        <a:cs typeface="+mn-cs"/>
        <a:sym typeface="Dido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625B48"/>
        </a:solidFill>
        <a:effectLst/>
        <a:uFillTx/>
        <a:latin typeface="+mn-lt"/>
        <a:ea typeface="+mn-ea"/>
        <a:cs typeface="+mn-cs"/>
        <a:sym typeface="Dido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9411C"/>
        </a:fontRef>
        <a:srgbClr val="59411C"/>
      </a:tcTxStyle>
      <a:tcStyle>
        <a:tcBdr>
          <a:left>
            <a:ln w="12700" cap="flat">
              <a:solidFill>
                <a:srgbClr val="B8A992"/>
              </a:solidFill>
              <a:prstDash val="solid"/>
              <a:miter lim="400000"/>
            </a:ln>
          </a:left>
          <a:right>
            <a:ln w="12700" cap="flat">
              <a:solidFill>
                <a:srgbClr val="B8A992"/>
              </a:solidFill>
              <a:prstDash val="solid"/>
              <a:miter lim="400000"/>
            </a:ln>
          </a:right>
          <a:top>
            <a:ln w="12700" cap="flat">
              <a:solidFill>
                <a:srgbClr val="B8A992"/>
              </a:solidFill>
              <a:prstDash val="solid"/>
              <a:miter lim="400000"/>
            </a:ln>
          </a:top>
          <a:bottom>
            <a:ln w="12700" cap="flat">
              <a:solidFill>
                <a:srgbClr val="B8A992"/>
              </a:solidFill>
              <a:prstDash val="solid"/>
              <a:miter lim="400000"/>
            </a:ln>
          </a:bottom>
          <a:insideH>
            <a:ln w="12700" cap="flat">
              <a:solidFill>
                <a:srgbClr val="B8A992"/>
              </a:solidFill>
              <a:prstDash val="solid"/>
              <a:miter lim="400000"/>
            </a:ln>
          </a:insideH>
          <a:insideV>
            <a:ln w="12700" cap="flat">
              <a:solidFill>
                <a:srgbClr val="B8A992"/>
              </a:solidFill>
              <a:prstDash val="solid"/>
              <a:miter lim="400000"/>
            </a:ln>
          </a:insideV>
        </a:tcBdr>
        <a:fill>
          <a:solidFill>
            <a:srgbClr val="ECDEB5"/>
          </a:solidFill>
        </a:fill>
      </a:tcStyle>
    </a:wholeTbl>
    <a:band2H>
      <a:tcTxStyle/>
      <a:tcStyle>
        <a:tcBdr/>
        <a:fill>
          <a:solidFill>
            <a:srgbClr val="E7D4AC"/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B8A992"/>
              </a:solidFill>
              <a:prstDash val="solid"/>
              <a:miter lim="400000"/>
            </a:ln>
          </a:left>
          <a:right>
            <a:ln w="12700" cap="flat">
              <a:solidFill>
                <a:srgbClr val="353528"/>
              </a:solidFill>
              <a:prstDash val="solid"/>
              <a:miter lim="400000"/>
            </a:ln>
          </a:right>
          <a:top>
            <a:ln w="12700" cap="flat">
              <a:solidFill>
                <a:srgbClr val="B8A992"/>
              </a:solidFill>
              <a:prstDash val="solid"/>
              <a:miter lim="400000"/>
            </a:ln>
          </a:top>
          <a:bottom>
            <a:ln w="12700" cap="flat">
              <a:solidFill>
                <a:srgbClr val="B8A992"/>
              </a:solidFill>
              <a:prstDash val="solid"/>
              <a:miter lim="400000"/>
            </a:ln>
          </a:bottom>
          <a:insideH>
            <a:ln w="12700" cap="flat">
              <a:solidFill>
                <a:srgbClr val="B8A992"/>
              </a:solidFill>
              <a:prstDash val="solid"/>
              <a:miter lim="400000"/>
            </a:ln>
          </a:insideH>
          <a:insideV>
            <a:ln w="12700" cap="flat">
              <a:solidFill>
                <a:srgbClr val="B8A992"/>
              </a:solidFill>
              <a:prstDash val="solid"/>
              <a:miter lim="400000"/>
            </a:ln>
          </a:insideV>
        </a:tcBdr>
        <a:fill>
          <a:solidFill>
            <a:srgbClr val="DCCAAB"/>
          </a:solidFill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B8A992"/>
              </a:solidFill>
              <a:prstDash val="solid"/>
              <a:miter lim="400000"/>
            </a:ln>
          </a:left>
          <a:right>
            <a:ln w="12700" cap="flat">
              <a:solidFill>
                <a:srgbClr val="B8A992"/>
              </a:solidFill>
              <a:prstDash val="solid"/>
              <a:miter lim="400000"/>
            </a:ln>
          </a:right>
          <a:top>
            <a:ln w="25400" cap="flat">
              <a:solidFill>
                <a:srgbClr val="353528"/>
              </a:solidFill>
              <a:prstDash val="solid"/>
              <a:miter lim="400000"/>
            </a:ln>
          </a:top>
          <a:bottom>
            <a:ln w="12700" cap="flat">
              <a:solidFill>
                <a:srgbClr val="B8A992"/>
              </a:solidFill>
              <a:prstDash val="solid"/>
              <a:miter lim="400000"/>
            </a:ln>
          </a:bottom>
          <a:insideH>
            <a:ln w="12700" cap="flat">
              <a:solidFill>
                <a:srgbClr val="B8A992"/>
              </a:solidFill>
              <a:prstDash val="solid"/>
              <a:miter lim="400000"/>
            </a:ln>
          </a:insideH>
          <a:insideV>
            <a:ln w="12700" cap="flat">
              <a:solidFill>
                <a:srgbClr val="B8A992"/>
              </a:solidFill>
              <a:prstDash val="solid"/>
              <a:miter lim="400000"/>
            </a:ln>
          </a:insideV>
        </a:tcBdr>
        <a:fill>
          <a:solidFill>
            <a:srgbClr val="ECDEB5">
              <a:alpha val="64999"/>
            </a:srgbClr>
          </a:solidFill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B8A992"/>
              </a:solidFill>
              <a:prstDash val="solid"/>
              <a:miter lim="400000"/>
            </a:ln>
          </a:left>
          <a:right>
            <a:ln w="12700" cap="flat">
              <a:solidFill>
                <a:srgbClr val="B8A992"/>
              </a:solidFill>
              <a:prstDash val="solid"/>
              <a:miter lim="400000"/>
            </a:ln>
          </a:right>
          <a:top>
            <a:ln w="12700" cap="flat">
              <a:solidFill>
                <a:srgbClr val="B8A992"/>
              </a:solidFill>
              <a:prstDash val="solid"/>
              <a:miter lim="400000"/>
            </a:ln>
          </a:top>
          <a:bottom>
            <a:ln w="12700" cap="flat">
              <a:solidFill>
                <a:srgbClr val="353528"/>
              </a:solidFill>
              <a:prstDash val="solid"/>
              <a:miter lim="400000"/>
            </a:ln>
          </a:bottom>
          <a:insideH>
            <a:ln w="12700" cap="flat">
              <a:solidFill>
                <a:srgbClr val="B8A992"/>
              </a:solidFill>
              <a:prstDash val="solid"/>
              <a:miter lim="400000"/>
            </a:ln>
          </a:insideH>
          <a:insideV>
            <a:ln w="12700" cap="flat">
              <a:solidFill>
                <a:srgbClr val="B8A992"/>
              </a:solidFill>
              <a:prstDash val="solid"/>
              <a:miter lim="400000"/>
            </a:ln>
          </a:insideV>
        </a:tcBdr>
        <a:fill>
          <a:solidFill>
            <a:srgbClr val="DCCAAB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9411C"/>
        </a:fontRef>
        <a:srgbClr val="59411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F6F6F"/>
              </a:solidFill>
              <a:prstDash val="solid"/>
              <a:miter lim="400000"/>
            </a:ln>
          </a:top>
          <a:bottom>
            <a:ln w="12700" cap="flat">
              <a:solidFill>
                <a:srgbClr val="6F6F6F"/>
              </a:solidFill>
              <a:prstDash val="solid"/>
              <a:miter lim="400000"/>
            </a:ln>
          </a:bottom>
          <a:insideH>
            <a:ln w="12700" cap="flat">
              <a:solidFill>
                <a:srgbClr val="6F6F6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BDFBA">
              <a:alpha val="64999"/>
            </a:srgbClr>
          </a:solidFill>
        </a:fill>
      </a:tcStyle>
    </a:wholeTbl>
    <a:band2H>
      <a:tcTxStyle/>
      <a:tcStyle>
        <a:tcBdr/>
        <a:fill>
          <a:solidFill>
            <a:srgbClr val="E3D3A5"/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6F6F6F"/>
              </a:solidFill>
              <a:prstDash val="solid"/>
              <a:miter lim="400000"/>
            </a:ln>
          </a:left>
          <a:right>
            <a:ln w="12700" cap="flat">
              <a:solidFill>
                <a:srgbClr val="6F6F6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5CEA8"/>
          </a:solidFill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0503C"/>
              </a:solidFill>
              <a:prstDash val="solid"/>
              <a:miter lim="400000"/>
            </a:ln>
          </a:top>
          <a:bottom>
            <a:ln w="12700" cap="flat">
              <a:solidFill>
                <a:srgbClr val="6F6F6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BDFBA">
              <a:alpha val="64999"/>
            </a:srgbClr>
          </a:solidFill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F6F6F"/>
              </a:solidFill>
              <a:prstDash val="solid"/>
              <a:miter lim="400000"/>
            </a:ln>
          </a:top>
          <a:bottom>
            <a:ln w="12700" cap="flat">
              <a:solidFill>
                <a:srgbClr val="6F6F6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2B78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9411C"/>
        </a:fontRef>
        <a:srgbClr val="59411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CB9D"/>
          </a:solidFill>
        </a:fill>
      </a:tcStyle>
    </a:wholeTbl>
    <a:band2H>
      <a:tcTxStyle/>
      <a:tcStyle>
        <a:tcBdr/>
        <a:fill>
          <a:solidFill>
            <a:srgbClr val="D9C28E"/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8B8173"/>
              </a:solidFill>
              <a:prstDash val="solid"/>
              <a:miter lim="400000"/>
            </a:ln>
          </a:left>
          <a:right>
            <a:ln w="12700" cap="flat">
              <a:solidFill>
                <a:srgbClr val="8B8173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CB3A1"/>
          </a:solidFill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53528"/>
              </a:solidFill>
              <a:prstDash val="solid"/>
              <a:miter lim="400000"/>
            </a:ln>
          </a:top>
          <a:bottom>
            <a:ln w="12700" cap="flat">
              <a:solidFill>
                <a:srgbClr val="8B817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CB9D"/>
          </a:solidFill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86E5F"/>
              </a:solidFill>
              <a:prstDash val="solid"/>
              <a:miter lim="400000"/>
            </a:ln>
          </a:top>
          <a:bottom>
            <a:ln w="12700" cap="flat">
              <a:solidFill>
                <a:srgbClr val="8B8173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CAAA5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9411C"/>
        </a:fontRef>
        <a:srgbClr val="59411C"/>
      </a:tcTxStyle>
      <a:tcStyle>
        <a:tcBdr>
          <a:left>
            <a:ln w="12700" cap="flat">
              <a:solidFill>
                <a:srgbClr val="917359"/>
              </a:solidFill>
              <a:prstDash val="solid"/>
              <a:miter lim="400000"/>
            </a:ln>
          </a:left>
          <a:right>
            <a:ln w="12700" cap="flat">
              <a:solidFill>
                <a:srgbClr val="917359"/>
              </a:solidFill>
              <a:prstDash val="solid"/>
              <a:miter lim="400000"/>
            </a:ln>
          </a:right>
          <a:top>
            <a:ln w="12700" cap="flat">
              <a:solidFill>
                <a:srgbClr val="917359"/>
              </a:solidFill>
              <a:prstDash val="solid"/>
              <a:miter lim="400000"/>
            </a:ln>
          </a:top>
          <a:bottom>
            <a:ln w="12700" cap="flat">
              <a:solidFill>
                <a:srgbClr val="917359"/>
              </a:solidFill>
              <a:prstDash val="solid"/>
              <a:miter lim="400000"/>
            </a:ln>
          </a:bottom>
          <a:insideH>
            <a:ln w="12700" cap="flat">
              <a:solidFill>
                <a:srgbClr val="917359"/>
              </a:solidFill>
              <a:prstDash val="solid"/>
              <a:miter lim="400000"/>
            </a:ln>
          </a:insideH>
          <a:insideV>
            <a:ln w="12700" cap="flat">
              <a:solidFill>
                <a:srgbClr val="917359"/>
              </a:solidFill>
              <a:prstDash val="solid"/>
              <a:miter lim="400000"/>
            </a:ln>
          </a:insideV>
        </a:tcBdr>
        <a:fill>
          <a:solidFill>
            <a:srgbClr val="DECB9D"/>
          </a:solidFill>
        </a:fill>
      </a:tcStyle>
    </a:wholeTbl>
    <a:band2H>
      <a:tcTxStyle/>
      <a:tcStyle>
        <a:tcBdr/>
        <a:fill>
          <a:solidFill>
            <a:srgbClr val="D9C28E"/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917359"/>
              </a:solidFill>
              <a:prstDash val="solid"/>
              <a:miter lim="400000"/>
            </a:ln>
          </a:left>
          <a:right>
            <a:ln w="12700" cap="flat">
              <a:solidFill>
                <a:srgbClr val="917359"/>
              </a:solidFill>
              <a:prstDash val="solid"/>
              <a:miter lim="400000"/>
            </a:ln>
          </a:right>
          <a:top>
            <a:ln w="12700" cap="flat">
              <a:solidFill>
                <a:srgbClr val="917359"/>
              </a:solidFill>
              <a:prstDash val="solid"/>
              <a:miter lim="400000"/>
            </a:ln>
          </a:top>
          <a:bottom>
            <a:ln w="12700" cap="flat">
              <a:solidFill>
                <a:srgbClr val="917359"/>
              </a:solidFill>
              <a:prstDash val="solid"/>
              <a:miter lim="400000"/>
            </a:ln>
          </a:bottom>
          <a:insideH>
            <a:ln w="12700" cap="flat">
              <a:solidFill>
                <a:srgbClr val="91735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BD7AF"/>
          </a:solidFill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917359"/>
              </a:solidFill>
              <a:prstDash val="solid"/>
              <a:miter lim="400000"/>
            </a:ln>
          </a:left>
          <a:right>
            <a:ln w="12700" cap="flat">
              <a:solidFill>
                <a:srgbClr val="917359"/>
              </a:solidFill>
              <a:prstDash val="solid"/>
              <a:miter lim="400000"/>
            </a:ln>
          </a:right>
          <a:top>
            <a:ln w="12700" cap="flat">
              <a:solidFill>
                <a:srgbClr val="917359"/>
              </a:solidFill>
              <a:prstDash val="solid"/>
              <a:miter lim="400000"/>
            </a:ln>
          </a:top>
          <a:bottom>
            <a:ln w="12700" cap="flat">
              <a:solidFill>
                <a:srgbClr val="917359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917359"/>
              </a:solidFill>
              <a:prstDash val="solid"/>
              <a:miter lim="400000"/>
            </a:ln>
          </a:insideV>
        </a:tcBdr>
        <a:fill>
          <a:solidFill>
            <a:srgbClr val="B48F6B"/>
          </a:solidFill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917359"/>
              </a:solidFill>
              <a:prstDash val="solid"/>
              <a:miter lim="400000"/>
            </a:ln>
          </a:left>
          <a:right>
            <a:ln w="12700" cap="flat">
              <a:solidFill>
                <a:srgbClr val="917359"/>
              </a:solidFill>
              <a:prstDash val="solid"/>
              <a:miter lim="400000"/>
            </a:ln>
          </a:right>
          <a:top>
            <a:ln w="12700" cap="flat">
              <a:solidFill>
                <a:srgbClr val="917359"/>
              </a:solidFill>
              <a:prstDash val="solid"/>
              <a:miter lim="400000"/>
            </a:ln>
          </a:top>
          <a:bottom>
            <a:ln w="12700" cap="flat">
              <a:solidFill>
                <a:srgbClr val="917359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917359"/>
              </a:solidFill>
              <a:prstDash val="solid"/>
              <a:miter lim="400000"/>
            </a:ln>
          </a:insideV>
        </a:tcBdr>
        <a:fill>
          <a:solidFill>
            <a:srgbClr val="B48F6B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D5D5D"/>
        </a:fontRef>
        <a:srgbClr val="5D5D5D"/>
      </a:tcTxStyle>
      <a:tcStyle>
        <a:tcBdr>
          <a:left>
            <a:ln w="12700" cap="flat">
              <a:solidFill>
                <a:srgbClr val="828282"/>
              </a:solidFill>
              <a:prstDash val="solid"/>
              <a:miter lim="400000"/>
            </a:ln>
          </a:left>
          <a:right>
            <a:ln w="12700" cap="flat">
              <a:solidFill>
                <a:srgbClr val="828282"/>
              </a:solidFill>
              <a:prstDash val="solid"/>
              <a:miter lim="400000"/>
            </a:ln>
          </a:right>
          <a:top>
            <a:ln w="12700" cap="flat">
              <a:solidFill>
                <a:srgbClr val="828282"/>
              </a:solidFill>
              <a:prstDash val="solid"/>
              <a:miter lim="400000"/>
            </a:ln>
          </a:top>
          <a:bottom>
            <a:ln w="12700" cap="flat">
              <a:solidFill>
                <a:srgbClr val="828282"/>
              </a:solidFill>
              <a:prstDash val="solid"/>
              <a:miter lim="400000"/>
            </a:ln>
          </a:bottom>
          <a:insideH>
            <a:ln w="12700" cap="flat">
              <a:solidFill>
                <a:srgbClr val="828282"/>
              </a:solidFill>
              <a:prstDash val="solid"/>
              <a:miter lim="400000"/>
            </a:ln>
          </a:insideH>
          <a:insideV>
            <a:ln w="12700" cap="flat">
              <a:solidFill>
                <a:srgbClr val="828282"/>
              </a:solidFill>
              <a:prstDash val="solid"/>
              <a:miter lim="400000"/>
            </a:ln>
          </a:insideV>
        </a:tcBdr>
        <a:fill>
          <a:solidFill>
            <a:srgbClr val="ECDEB5"/>
          </a:solidFill>
        </a:fill>
      </a:tcStyle>
    </a:wholeTbl>
    <a:band2H>
      <a:tcTxStyle/>
      <a:tcStyle>
        <a:tcBdr/>
        <a:fill>
          <a:solidFill>
            <a:srgbClr val="DED4B6"/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solidFill>
                <a:srgbClr val="828282"/>
              </a:solidFill>
              <a:prstDash val="solid"/>
              <a:miter lim="400000"/>
            </a:ln>
          </a:left>
          <a:right>
            <a:ln w="12700" cap="flat">
              <a:solidFill>
                <a:srgbClr val="828282"/>
              </a:solidFill>
              <a:prstDash val="solid"/>
              <a:miter lim="400000"/>
            </a:ln>
          </a:right>
          <a:top>
            <a:ln w="12700" cap="flat">
              <a:solidFill>
                <a:srgbClr val="828282"/>
              </a:solidFill>
              <a:prstDash val="solid"/>
              <a:miter lim="400000"/>
            </a:ln>
          </a:top>
          <a:bottom>
            <a:ln w="12700" cap="flat">
              <a:solidFill>
                <a:srgbClr val="828282"/>
              </a:solidFill>
              <a:prstDash val="solid"/>
              <a:miter lim="400000"/>
            </a:ln>
          </a:bottom>
          <a:insideH>
            <a:ln w="12700" cap="flat">
              <a:solidFill>
                <a:srgbClr val="82828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CDBE"/>
          </a:solidFill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282"/>
              </a:solidFill>
              <a:prstDash val="solid"/>
              <a:miter lim="400000"/>
            </a:ln>
          </a:top>
          <a:bottom>
            <a:ln w="12700" cap="flat">
              <a:solidFill>
                <a:srgbClr val="828282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4A5"/>
          </a:solidFill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282"/>
              </a:solidFill>
              <a:prstDash val="solid"/>
              <a:miter lim="400000"/>
            </a:ln>
          </a:top>
          <a:bottom>
            <a:ln w="12700" cap="flat">
              <a:solidFill>
                <a:srgbClr val="828282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9B4A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D5D5D"/>
        </a:fontRef>
        <a:srgbClr val="5D5D5D"/>
      </a:tcTxStyle>
      <a:tcStyle>
        <a:tcBdr>
          <a:lef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>
              <a:alpha val="20000"/>
            </a:srgbClr>
          </a:solidFill>
        </a:fill>
      </a:tcStyle>
    </a:band2H>
    <a:firstCol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353528"/>
        </a:fontRef>
        <a:srgbClr val="3535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416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6030630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104900" y="1473200"/>
            <a:ext cx="10795000" cy="3556000"/>
          </a:xfrm>
          <a:prstGeom prst="rect">
            <a:avLst/>
          </a:prstGeom>
        </p:spPr>
        <p:txBody>
          <a:bodyPr anchor="b"/>
          <a:lstStyle/>
          <a:p>
            <a:r>
              <a:t>Titeltext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104900" y="5016500"/>
            <a:ext cx="10795000" cy="2235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57505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000"/>
            </a:lvl1pPr>
          </a:lstStyle>
          <a:p>
            <a:r>
              <a:t>–Christian Bauer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22750"/>
            <a:ext cx="10464800" cy="774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ClrTx/>
              <a:buSzTx/>
              <a:buNone/>
              <a:defRPr sz="4200"/>
            </a:lvl1pPr>
          </a:lstStyle>
          <a:p>
            <a:r>
              <a:t>„Zitat hier eingeben.“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  <a:ln w="25400"/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2857500" y="698500"/>
            <a:ext cx="7302500" cy="5397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104900" y="6248400"/>
            <a:ext cx="10795000" cy="1397000"/>
          </a:xfrm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104900" y="7632700"/>
            <a:ext cx="10795000" cy="1397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104900" y="3098800"/>
            <a:ext cx="10795000" cy="3556000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t>Titeltext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3070" y="1432209"/>
            <a:ext cx="5461001" cy="6985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635000" y="1473200"/>
            <a:ext cx="5715000" cy="33147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Titeltext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635000" y="4940300"/>
            <a:ext cx="5715000" cy="3606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2600">
                <a:latin typeface="Zapfino"/>
                <a:ea typeface="Zapfino"/>
                <a:cs typeface="Zapfino"/>
                <a:sym typeface="Zapfino"/>
              </a:defRPr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104900" y="3022600"/>
            <a:ext cx="10795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Aufzählung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7581900" y="3022600"/>
            <a:ext cx="43180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104900" y="3022600"/>
            <a:ext cx="5397500" cy="57150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buBlip>
                <a:blip r:embed="rId2"/>
              </a:buBlip>
            </a:lvl1pPr>
            <a:lvl2pPr>
              <a:spcBef>
                <a:spcPts val="2800"/>
              </a:spcBef>
              <a:buBlip>
                <a:blip r:embed="rId2"/>
              </a:buBlip>
            </a:lvl2pPr>
            <a:lvl3pPr>
              <a:spcBef>
                <a:spcPts val="2800"/>
              </a:spcBef>
              <a:buBlip>
                <a:blip r:embed="rId2"/>
              </a:buBlip>
            </a:lvl3pPr>
            <a:lvl4pPr>
              <a:spcBef>
                <a:spcPts val="2800"/>
              </a:spcBef>
              <a:buBlip>
                <a:blip r:embed="rId2"/>
              </a:buBlip>
            </a:lvl4pPr>
            <a:lvl5pPr>
              <a:spcBef>
                <a:spcPts val="2800"/>
              </a:spcBef>
              <a:buBlip>
                <a:blip r:embed="rId2"/>
              </a:buBlip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35900" y="4974535"/>
            <a:ext cx="4508500" cy="4140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7835900" y="626165"/>
            <a:ext cx="4508500" cy="41529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609600" y="631776"/>
            <a:ext cx="7035800" cy="84963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1104900" y="939800"/>
            <a:ext cx="10795000" cy="787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104900" y="571500"/>
            <a:ext cx="10795000" cy="2362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Titeltext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321800"/>
            <a:ext cx="368504" cy="42585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 b="1">
                <a:solidFill>
                  <a:srgbClr val="51573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600" b="0" i="0" u="none" strike="noStrike" cap="none" spc="0" baseline="0">
          <a:ln>
            <a:noFill/>
          </a:ln>
          <a:solidFill>
            <a:srgbClr val="85604A"/>
          </a:solidFill>
          <a:uFillTx/>
          <a:latin typeface="+mn-lt"/>
          <a:ea typeface="+mn-ea"/>
          <a:cs typeface="+mn-cs"/>
          <a:sym typeface="Dido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600" b="0" i="0" u="none" strike="noStrike" cap="none" spc="0" baseline="0">
          <a:ln>
            <a:noFill/>
          </a:ln>
          <a:solidFill>
            <a:srgbClr val="85604A"/>
          </a:solidFill>
          <a:uFillTx/>
          <a:latin typeface="+mn-lt"/>
          <a:ea typeface="+mn-ea"/>
          <a:cs typeface="+mn-cs"/>
          <a:sym typeface="Dido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600" b="0" i="0" u="none" strike="noStrike" cap="none" spc="0" baseline="0">
          <a:ln>
            <a:noFill/>
          </a:ln>
          <a:solidFill>
            <a:srgbClr val="85604A"/>
          </a:solidFill>
          <a:uFillTx/>
          <a:latin typeface="+mn-lt"/>
          <a:ea typeface="+mn-ea"/>
          <a:cs typeface="+mn-cs"/>
          <a:sym typeface="Dido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600" b="0" i="0" u="none" strike="noStrike" cap="none" spc="0" baseline="0">
          <a:ln>
            <a:noFill/>
          </a:ln>
          <a:solidFill>
            <a:srgbClr val="85604A"/>
          </a:solidFill>
          <a:uFillTx/>
          <a:latin typeface="+mn-lt"/>
          <a:ea typeface="+mn-ea"/>
          <a:cs typeface="+mn-cs"/>
          <a:sym typeface="Dido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600" b="0" i="0" u="none" strike="noStrike" cap="none" spc="0" baseline="0">
          <a:ln>
            <a:noFill/>
          </a:ln>
          <a:solidFill>
            <a:srgbClr val="85604A"/>
          </a:solidFill>
          <a:uFillTx/>
          <a:latin typeface="+mn-lt"/>
          <a:ea typeface="+mn-ea"/>
          <a:cs typeface="+mn-cs"/>
          <a:sym typeface="Dido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600" b="0" i="0" u="none" strike="noStrike" cap="none" spc="0" baseline="0">
          <a:ln>
            <a:noFill/>
          </a:ln>
          <a:solidFill>
            <a:srgbClr val="85604A"/>
          </a:solidFill>
          <a:uFillTx/>
          <a:latin typeface="+mn-lt"/>
          <a:ea typeface="+mn-ea"/>
          <a:cs typeface="+mn-cs"/>
          <a:sym typeface="Dido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600" b="0" i="0" u="none" strike="noStrike" cap="none" spc="0" baseline="0">
          <a:ln>
            <a:noFill/>
          </a:ln>
          <a:solidFill>
            <a:srgbClr val="85604A"/>
          </a:solidFill>
          <a:uFillTx/>
          <a:latin typeface="+mn-lt"/>
          <a:ea typeface="+mn-ea"/>
          <a:cs typeface="+mn-cs"/>
          <a:sym typeface="Dido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600" b="0" i="0" u="none" strike="noStrike" cap="none" spc="0" baseline="0">
          <a:ln>
            <a:noFill/>
          </a:ln>
          <a:solidFill>
            <a:srgbClr val="85604A"/>
          </a:solidFill>
          <a:uFillTx/>
          <a:latin typeface="+mn-lt"/>
          <a:ea typeface="+mn-ea"/>
          <a:cs typeface="+mn-cs"/>
          <a:sym typeface="Dido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600" b="0" i="0" u="none" strike="noStrike" cap="none" spc="0" baseline="0">
          <a:ln>
            <a:noFill/>
          </a:ln>
          <a:solidFill>
            <a:srgbClr val="85604A"/>
          </a:solidFill>
          <a:uFillTx/>
          <a:latin typeface="+mn-lt"/>
          <a:ea typeface="+mn-ea"/>
          <a:cs typeface="+mn-cs"/>
          <a:sym typeface="Didot"/>
        </a:defRPr>
      </a:lvl9pPr>
    </p:titleStyle>
    <p:bodyStyle>
      <a:lvl1pPr marL="381000" marR="0" indent="-3810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>
          <a:srgbClr val="9A7865"/>
        </a:buClr>
        <a:buSzPct val="40000"/>
        <a:buFontTx/>
        <a:buBlip>
          <a:blip r:embed="rId15"/>
        </a:buBlip>
        <a:tabLst/>
        <a:defRPr sz="3600" b="0" i="0" u="none" strike="noStrike" cap="none" spc="0" baseline="0">
          <a:ln>
            <a:noFill/>
          </a:ln>
          <a:solidFill>
            <a:srgbClr val="625B48"/>
          </a:solidFill>
          <a:uFillTx/>
          <a:latin typeface="+mn-lt"/>
          <a:ea typeface="+mn-ea"/>
          <a:cs typeface="+mn-cs"/>
          <a:sym typeface="Didot"/>
        </a:defRPr>
      </a:lvl1pPr>
      <a:lvl2pPr marL="762000" marR="0" indent="-3810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>
          <a:srgbClr val="9A7865"/>
        </a:buClr>
        <a:buSzPct val="40000"/>
        <a:buFontTx/>
        <a:buBlip>
          <a:blip r:embed="rId15"/>
        </a:buBlip>
        <a:tabLst/>
        <a:defRPr sz="3600" b="0" i="0" u="none" strike="noStrike" cap="none" spc="0" baseline="0">
          <a:ln>
            <a:noFill/>
          </a:ln>
          <a:solidFill>
            <a:srgbClr val="625B48"/>
          </a:solidFill>
          <a:uFillTx/>
          <a:latin typeface="+mn-lt"/>
          <a:ea typeface="+mn-ea"/>
          <a:cs typeface="+mn-cs"/>
          <a:sym typeface="Didot"/>
        </a:defRPr>
      </a:lvl2pPr>
      <a:lvl3pPr marL="1143000" marR="0" indent="-3810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>
          <a:srgbClr val="9A7865"/>
        </a:buClr>
        <a:buSzPct val="40000"/>
        <a:buFontTx/>
        <a:buBlip>
          <a:blip r:embed="rId15"/>
        </a:buBlip>
        <a:tabLst/>
        <a:defRPr sz="3600" b="0" i="0" u="none" strike="noStrike" cap="none" spc="0" baseline="0">
          <a:ln>
            <a:noFill/>
          </a:ln>
          <a:solidFill>
            <a:srgbClr val="625B48"/>
          </a:solidFill>
          <a:uFillTx/>
          <a:latin typeface="+mn-lt"/>
          <a:ea typeface="+mn-ea"/>
          <a:cs typeface="+mn-cs"/>
          <a:sym typeface="Didot"/>
        </a:defRPr>
      </a:lvl3pPr>
      <a:lvl4pPr marL="1524000" marR="0" indent="-3810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>
          <a:srgbClr val="9A7865"/>
        </a:buClr>
        <a:buSzPct val="40000"/>
        <a:buFontTx/>
        <a:buBlip>
          <a:blip r:embed="rId15"/>
        </a:buBlip>
        <a:tabLst/>
        <a:defRPr sz="3600" b="0" i="0" u="none" strike="noStrike" cap="none" spc="0" baseline="0">
          <a:ln>
            <a:noFill/>
          </a:ln>
          <a:solidFill>
            <a:srgbClr val="625B48"/>
          </a:solidFill>
          <a:uFillTx/>
          <a:latin typeface="+mn-lt"/>
          <a:ea typeface="+mn-ea"/>
          <a:cs typeface="+mn-cs"/>
          <a:sym typeface="Didot"/>
        </a:defRPr>
      </a:lvl4pPr>
      <a:lvl5pPr marL="1905000" marR="0" indent="-3810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>
          <a:srgbClr val="9A7865"/>
        </a:buClr>
        <a:buSzPct val="40000"/>
        <a:buFontTx/>
        <a:buBlip>
          <a:blip r:embed="rId15"/>
        </a:buBlip>
        <a:tabLst/>
        <a:defRPr sz="3600" b="0" i="0" u="none" strike="noStrike" cap="none" spc="0" baseline="0">
          <a:ln>
            <a:noFill/>
          </a:ln>
          <a:solidFill>
            <a:srgbClr val="625B48"/>
          </a:solidFill>
          <a:uFillTx/>
          <a:latin typeface="+mn-lt"/>
          <a:ea typeface="+mn-ea"/>
          <a:cs typeface="+mn-cs"/>
          <a:sym typeface="Didot"/>
        </a:defRPr>
      </a:lvl5pPr>
      <a:lvl6pPr marL="2286000" marR="0" indent="-3810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>
          <a:srgbClr val="9A7865"/>
        </a:buClr>
        <a:buSzPct val="40000"/>
        <a:buFontTx/>
        <a:buBlip>
          <a:blip r:embed="rId15"/>
        </a:buBlip>
        <a:tabLst/>
        <a:defRPr sz="3600" b="0" i="0" u="none" strike="noStrike" cap="none" spc="0" baseline="0">
          <a:ln>
            <a:noFill/>
          </a:ln>
          <a:solidFill>
            <a:srgbClr val="625B48"/>
          </a:solidFill>
          <a:uFillTx/>
          <a:latin typeface="+mn-lt"/>
          <a:ea typeface="+mn-ea"/>
          <a:cs typeface="+mn-cs"/>
          <a:sym typeface="Didot"/>
        </a:defRPr>
      </a:lvl6pPr>
      <a:lvl7pPr marL="2667000" marR="0" indent="-3810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>
          <a:srgbClr val="9A7865"/>
        </a:buClr>
        <a:buSzPct val="40000"/>
        <a:buFontTx/>
        <a:buBlip>
          <a:blip r:embed="rId15"/>
        </a:buBlip>
        <a:tabLst/>
        <a:defRPr sz="3600" b="0" i="0" u="none" strike="noStrike" cap="none" spc="0" baseline="0">
          <a:ln>
            <a:noFill/>
          </a:ln>
          <a:solidFill>
            <a:srgbClr val="625B48"/>
          </a:solidFill>
          <a:uFillTx/>
          <a:latin typeface="+mn-lt"/>
          <a:ea typeface="+mn-ea"/>
          <a:cs typeface="+mn-cs"/>
          <a:sym typeface="Didot"/>
        </a:defRPr>
      </a:lvl7pPr>
      <a:lvl8pPr marL="3048000" marR="0" indent="-3810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>
          <a:srgbClr val="9A7865"/>
        </a:buClr>
        <a:buSzPct val="40000"/>
        <a:buFontTx/>
        <a:buBlip>
          <a:blip r:embed="rId15"/>
        </a:buBlip>
        <a:tabLst/>
        <a:defRPr sz="3600" b="0" i="0" u="none" strike="noStrike" cap="none" spc="0" baseline="0">
          <a:ln>
            <a:noFill/>
          </a:ln>
          <a:solidFill>
            <a:srgbClr val="625B48"/>
          </a:solidFill>
          <a:uFillTx/>
          <a:latin typeface="+mn-lt"/>
          <a:ea typeface="+mn-ea"/>
          <a:cs typeface="+mn-cs"/>
          <a:sym typeface="Didot"/>
        </a:defRPr>
      </a:lvl8pPr>
      <a:lvl9pPr marL="3429000" marR="0" indent="-3810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>
          <a:srgbClr val="9A7865"/>
        </a:buClr>
        <a:buSzPct val="40000"/>
        <a:buFontTx/>
        <a:buBlip>
          <a:blip r:embed="rId15"/>
        </a:buBlip>
        <a:tabLst/>
        <a:defRPr sz="3600" b="0" i="0" u="none" strike="noStrike" cap="none" spc="0" baseline="0">
          <a:ln>
            <a:noFill/>
          </a:ln>
          <a:solidFill>
            <a:srgbClr val="625B48"/>
          </a:solidFill>
          <a:uFillTx/>
          <a:latin typeface="+mn-lt"/>
          <a:ea typeface="+mn-ea"/>
          <a:cs typeface="+mn-cs"/>
          <a:sym typeface="Dido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do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do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do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do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do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do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do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do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do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280" y="4017001"/>
            <a:ext cx="7344669" cy="45904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Bild 2" descr="Projekt/CowboysVsZombies/CowboysVsZombies/Assets/Import/Logo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850" y="1516406"/>
            <a:ext cx="7229099" cy="2309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Bild 5" descr="Logos/ICON_TUM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6949" y="1516406"/>
            <a:ext cx="1354299" cy="723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Bild 6" descr="Logos/MI-Icon.pdf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5869" y="1324956"/>
            <a:ext cx="1021080" cy="11068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348968" y="6372187"/>
            <a:ext cx="6584769" cy="2575248"/>
          </a:xfrm>
        </p:spPr>
        <p:txBody>
          <a:bodyPr>
            <a:normAutofit/>
          </a:bodyPr>
          <a:lstStyle/>
          <a:p>
            <a:pPr algn="l"/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First-Person-</a:t>
            </a:r>
            <a:r>
              <a:rPr lang="de-DE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Survival</a:t>
            </a:r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-Shooter</a:t>
            </a:r>
            <a:b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Western Setting mit Comicstyle</a:t>
            </a:r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de-DE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Highscore</a:t>
            </a:r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und rundenbasiertes Game</a:t>
            </a:r>
            <a:b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603" y="827314"/>
            <a:ext cx="8023497" cy="45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92248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650" y="560615"/>
            <a:ext cx="9715500" cy="4800600"/>
          </a:xfrm>
          <a:prstGeom prst="rect">
            <a:avLst/>
          </a:prstGeom>
        </p:spPr>
      </p:pic>
      <p:sp>
        <p:nvSpPr>
          <p:cNvPr id="6" name="Titel 2"/>
          <p:cNvSpPr>
            <a:spLocks noGrp="1"/>
          </p:cNvSpPr>
          <p:nvPr>
            <p:ph type="title"/>
          </p:nvPr>
        </p:nvSpPr>
        <p:spPr>
          <a:xfrm>
            <a:off x="5080987" y="6992982"/>
            <a:ext cx="2842826" cy="1715589"/>
          </a:xfrm>
        </p:spPr>
        <p:txBody>
          <a:bodyPr>
            <a:normAutofit/>
          </a:bodyPr>
          <a:lstStyle/>
          <a:p>
            <a:pPr algn="l"/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Waffenauswahl</a:t>
            </a:r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68257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001" y="682171"/>
            <a:ext cx="6558135" cy="4098835"/>
          </a:xfrm>
          <a:prstGeom prst="rect">
            <a:avLst/>
          </a:prstGeom>
        </p:spPr>
      </p:pic>
      <p:sp>
        <p:nvSpPr>
          <p:cNvPr id="7" name="Titel 2"/>
          <p:cNvSpPr>
            <a:spLocks noGrp="1"/>
          </p:cNvSpPr>
          <p:nvPr>
            <p:ph type="title"/>
          </p:nvPr>
        </p:nvSpPr>
        <p:spPr>
          <a:xfrm>
            <a:off x="2749005" y="7010398"/>
            <a:ext cx="7646125" cy="1715589"/>
          </a:xfrm>
        </p:spPr>
        <p:txBody>
          <a:bodyPr>
            <a:normAutofit fontScale="90000"/>
          </a:bodyPr>
          <a:lstStyle/>
          <a:p>
            <a:pPr algn="l"/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Replay-Option und </a:t>
            </a:r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racking der Herzfrequenz </a:t>
            </a:r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45418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/>
          <p:cNvSpPr>
            <a:spLocks noGrp="1"/>
          </p:cNvSpPr>
          <p:nvPr>
            <p:ph type="title"/>
          </p:nvPr>
        </p:nvSpPr>
        <p:spPr>
          <a:xfrm>
            <a:off x="1130404" y="3918856"/>
            <a:ext cx="4996076" cy="2908669"/>
          </a:xfrm>
        </p:spPr>
        <p:txBody>
          <a:bodyPr>
            <a:normAutofit fontScale="90000"/>
          </a:bodyPr>
          <a:lstStyle/>
          <a:p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Conrad Steinmetz</a:t>
            </a:r>
            <a:b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Florian </a:t>
            </a:r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Buschek</a:t>
            </a:r>
            <a:b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Johannes Runkel </a:t>
            </a:r>
            <a:b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Jean Paul Vieira </a:t>
            </a:r>
            <a:r>
              <a:rPr lang="de-DE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Filho</a:t>
            </a:r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itel 2"/>
          <p:cNvSpPr txBox="1">
            <a:spLocks/>
          </p:cNvSpPr>
          <p:nvPr/>
        </p:nvSpPr>
        <p:spPr>
          <a:xfrm>
            <a:off x="1160884" y="2153734"/>
            <a:ext cx="4935116" cy="634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600" b="0" i="0" u="none" strike="noStrike" cap="none" spc="0" baseline="0">
                <a:ln>
                  <a:noFill/>
                </a:ln>
                <a:solidFill>
                  <a:srgbClr val="85604A"/>
                </a:solidFill>
                <a:uFillTx/>
                <a:latin typeface="+mn-lt"/>
                <a:ea typeface="+mn-ea"/>
                <a:cs typeface="+mn-cs"/>
                <a:sym typeface="Dido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600" b="0" i="0" u="none" strike="noStrike" cap="none" spc="0" baseline="0">
                <a:ln>
                  <a:noFill/>
                </a:ln>
                <a:solidFill>
                  <a:srgbClr val="85604A"/>
                </a:solidFill>
                <a:uFillTx/>
                <a:latin typeface="+mn-lt"/>
                <a:ea typeface="+mn-ea"/>
                <a:cs typeface="+mn-cs"/>
                <a:sym typeface="Dido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600" b="0" i="0" u="none" strike="noStrike" cap="none" spc="0" baseline="0">
                <a:ln>
                  <a:noFill/>
                </a:ln>
                <a:solidFill>
                  <a:srgbClr val="85604A"/>
                </a:solidFill>
                <a:uFillTx/>
                <a:latin typeface="+mn-lt"/>
                <a:ea typeface="+mn-ea"/>
                <a:cs typeface="+mn-cs"/>
                <a:sym typeface="Dido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600" b="0" i="0" u="none" strike="noStrike" cap="none" spc="0" baseline="0">
                <a:ln>
                  <a:noFill/>
                </a:ln>
                <a:solidFill>
                  <a:srgbClr val="85604A"/>
                </a:solidFill>
                <a:uFillTx/>
                <a:latin typeface="+mn-lt"/>
                <a:ea typeface="+mn-ea"/>
                <a:cs typeface="+mn-cs"/>
                <a:sym typeface="Dido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600" b="0" i="0" u="none" strike="noStrike" cap="none" spc="0" baseline="0">
                <a:ln>
                  <a:noFill/>
                </a:ln>
                <a:solidFill>
                  <a:srgbClr val="85604A"/>
                </a:solidFill>
                <a:uFillTx/>
                <a:latin typeface="+mn-lt"/>
                <a:ea typeface="+mn-ea"/>
                <a:cs typeface="+mn-cs"/>
                <a:sym typeface="Dido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600" b="0" i="0" u="none" strike="noStrike" cap="none" spc="0" baseline="0">
                <a:ln>
                  <a:noFill/>
                </a:ln>
                <a:solidFill>
                  <a:srgbClr val="85604A"/>
                </a:solidFill>
                <a:uFillTx/>
                <a:latin typeface="+mn-lt"/>
                <a:ea typeface="+mn-ea"/>
                <a:cs typeface="+mn-cs"/>
                <a:sym typeface="Dido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600" b="0" i="0" u="none" strike="noStrike" cap="none" spc="0" baseline="0">
                <a:ln>
                  <a:noFill/>
                </a:ln>
                <a:solidFill>
                  <a:srgbClr val="85604A"/>
                </a:solidFill>
                <a:uFillTx/>
                <a:latin typeface="+mn-lt"/>
                <a:ea typeface="+mn-ea"/>
                <a:cs typeface="+mn-cs"/>
                <a:sym typeface="Dido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600" b="0" i="0" u="none" strike="noStrike" cap="none" spc="0" baseline="0">
                <a:ln>
                  <a:noFill/>
                </a:ln>
                <a:solidFill>
                  <a:srgbClr val="85604A"/>
                </a:solidFill>
                <a:uFillTx/>
                <a:latin typeface="+mn-lt"/>
                <a:ea typeface="+mn-ea"/>
                <a:cs typeface="+mn-cs"/>
                <a:sym typeface="Dido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600" b="0" i="0" u="none" strike="noStrike" cap="none" spc="0" baseline="0">
                <a:ln>
                  <a:noFill/>
                </a:ln>
                <a:solidFill>
                  <a:srgbClr val="85604A"/>
                </a:solidFill>
                <a:uFillTx/>
                <a:latin typeface="+mn-lt"/>
                <a:ea typeface="+mn-ea"/>
                <a:cs typeface="+mn-cs"/>
                <a:sym typeface="Didot"/>
              </a:defRPr>
            </a:lvl9pPr>
          </a:lstStyle>
          <a:p>
            <a:pPr hangingPunct="1"/>
            <a:r>
              <a:rPr lang="de-DE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Vielen Dank</a:t>
            </a:r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241" y="2153734"/>
            <a:ext cx="5515113" cy="53194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15507249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Renaissance">
  <a:themeElements>
    <a:clrScheme name="Renaissance">
      <a:dk1>
        <a:srgbClr val="625B48"/>
      </a:dk1>
      <a:lt1>
        <a:srgbClr val="1A2C62"/>
      </a:lt1>
      <a:dk2>
        <a:srgbClr val="75716F"/>
      </a:dk2>
      <a:lt2>
        <a:srgbClr val="CDCDCD"/>
      </a:lt2>
      <a:accent1>
        <a:srgbClr val="9EA3A1"/>
      </a:accent1>
      <a:accent2>
        <a:srgbClr val="ACAD6A"/>
      </a:accent2>
      <a:accent3>
        <a:srgbClr val="E2BF60"/>
      </a:accent3>
      <a:accent4>
        <a:srgbClr val="DF995B"/>
      </a:accent4>
      <a:accent5>
        <a:srgbClr val="D27263"/>
      </a:accent5>
      <a:accent6>
        <a:srgbClr val="B59871"/>
      </a:accent6>
      <a:hlink>
        <a:srgbClr val="0000FF"/>
      </a:hlink>
      <a:folHlink>
        <a:srgbClr val="FF00FF"/>
      </a:folHlink>
    </a:clrScheme>
    <a:fontScheme name="Renaissance">
      <a:majorFont>
        <a:latin typeface="Didot"/>
        <a:ea typeface="Didot"/>
        <a:cs typeface="Didot"/>
      </a:majorFont>
      <a:minorFont>
        <a:latin typeface="Didot"/>
        <a:ea typeface="Didot"/>
        <a:cs typeface="Didot"/>
      </a:minorFont>
    </a:fontScheme>
    <a:fmtScheme name="Renaissan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625B48"/>
            </a:solidFill>
            <a:effectLst/>
            <a:uFillTx/>
            <a:latin typeface="+mn-lt"/>
            <a:ea typeface="+mn-ea"/>
            <a:cs typeface="+mn-cs"/>
            <a:sym typeface="Dido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chemeClr val="accent2">
              <a:hueOff val="177409"/>
              <a:satOff val="5215"/>
              <a:lumOff val="-9597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625B48"/>
            </a:solidFill>
            <a:effectLst/>
            <a:uFillTx/>
            <a:latin typeface="+mn-lt"/>
            <a:ea typeface="+mn-ea"/>
            <a:cs typeface="+mn-cs"/>
            <a:sym typeface="Dido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Renaissance">
  <a:themeElements>
    <a:clrScheme name="Renaissance">
      <a:dk1>
        <a:srgbClr val="000000"/>
      </a:dk1>
      <a:lt1>
        <a:srgbClr val="FFFFFF"/>
      </a:lt1>
      <a:dk2>
        <a:srgbClr val="75716F"/>
      </a:dk2>
      <a:lt2>
        <a:srgbClr val="CDCDCD"/>
      </a:lt2>
      <a:accent1>
        <a:srgbClr val="9EA3A1"/>
      </a:accent1>
      <a:accent2>
        <a:srgbClr val="ACAD6A"/>
      </a:accent2>
      <a:accent3>
        <a:srgbClr val="E2BF60"/>
      </a:accent3>
      <a:accent4>
        <a:srgbClr val="DF995B"/>
      </a:accent4>
      <a:accent5>
        <a:srgbClr val="D27263"/>
      </a:accent5>
      <a:accent6>
        <a:srgbClr val="B59871"/>
      </a:accent6>
      <a:hlink>
        <a:srgbClr val="0000FF"/>
      </a:hlink>
      <a:folHlink>
        <a:srgbClr val="FF00FF"/>
      </a:folHlink>
    </a:clrScheme>
    <a:fontScheme name="Renaissance">
      <a:majorFont>
        <a:latin typeface="Didot"/>
        <a:ea typeface="Didot"/>
        <a:cs typeface="Didot"/>
      </a:majorFont>
      <a:minorFont>
        <a:latin typeface="Didot"/>
        <a:ea typeface="Didot"/>
        <a:cs typeface="Didot"/>
      </a:minorFont>
    </a:fontScheme>
    <a:fmtScheme name="Renaissan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625B48"/>
            </a:solidFill>
            <a:effectLst/>
            <a:uFillTx/>
            <a:latin typeface="+mn-lt"/>
            <a:ea typeface="+mn-ea"/>
            <a:cs typeface="+mn-cs"/>
            <a:sym typeface="Dido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chemeClr val="accent2">
              <a:hueOff val="177409"/>
              <a:satOff val="5215"/>
              <a:lumOff val="-9597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625B48"/>
            </a:solidFill>
            <a:effectLst/>
            <a:uFillTx/>
            <a:latin typeface="+mn-lt"/>
            <a:ea typeface="+mn-ea"/>
            <a:cs typeface="+mn-cs"/>
            <a:sym typeface="Dido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</Words>
  <Application>Microsoft Office PowerPoint</Application>
  <PresentationFormat>Benutzerdefiniert</PresentationFormat>
  <Paragraphs>5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Didot</vt:lpstr>
      <vt:lpstr>Helvetica Neue</vt:lpstr>
      <vt:lpstr>Times New Roman</vt:lpstr>
      <vt:lpstr>Zapfino</vt:lpstr>
      <vt:lpstr>Renaissance</vt:lpstr>
      <vt:lpstr>PowerPoint-Präsentation</vt:lpstr>
      <vt:lpstr>First-Person-Survival-Shooter Western Setting mit Comicstyle Highscore und rundenbasiertes Game </vt:lpstr>
      <vt:lpstr>Waffenauswahl  </vt:lpstr>
      <vt:lpstr>Replay-Option und Tracking der Herzfrequenz   </vt:lpstr>
      <vt:lpstr>Conrad Steinmetz Florian Buschek Johannes Runkel  Jean Paul Vieira Filho 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cp:lastModifiedBy>Conrad Steinmetz</cp:lastModifiedBy>
  <cp:revision>29</cp:revision>
  <dcterms:modified xsi:type="dcterms:W3CDTF">2016-04-07T19:39:04Z</dcterms:modified>
</cp:coreProperties>
</file>